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9"/>
  </p:notesMasterIdLst>
  <p:sldIdLst>
    <p:sldId id="257" r:id="rId3"/>
    <p:sldId id="258" r:id="rId4"/>
    <p:sldId id="259" r:id="rId5"/>
    <p:sldId id="260" r:id="rId6"/>
    <p:sldId id="275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EC179-B996-4425-BEEE-6323DC201A79}" type="datetimeFigureOut">
              <a:rPr lang="es-VE" smtClean="0"/>
              <a:t>18-03-2015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C326B-156A-4537-B86A-74C35183AFEF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616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C326B-156A-4537-B86A-74C35183AFEF}" type="slidenum">
              <a:rPr lang="es-VE" smtClean="0"/>
              <a:t>1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59225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C326B-156A-4537-B86A-74C35183AFEF}" type="slidenum">
              <a:rPr lang="es-VE" smtClean="0"/>
              <a:t>2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941043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C326B-156A-4537-B86A-74C35183AFEF}" type="slidenum">
              <a:rPr lang="es-VE" smtClean="0"/>
              <a:t>3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20737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C326B-156A-4537-B86A-74C35183AFEF}" type="slidenum">
              <a:rPr lang="es-VE" smtClean="0"/>
              <a:t>4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5839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C326B-156A-4537-B86A-74C35183AFEF}" type="slidenum">
              <a:rPr lang="es-VE" smtClean="0"/>
              <a:t>5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598309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C326B-156A-4537-B86A-74C35183AFEF}" type="slidenum">
              <a:rPr lang="es-VE" smtClean="0"/>
              <a:t>6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906844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reeform 14"/>
          <p:cNvSpPr/>
          <p:nvPr/>
        </p:nvSpPr>
        <p:spPr>
          <a:xfrm>
            <a:off x="-8468" y="-8468"/>
            <a:ext cx="863825" cy="5698067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0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0" y="4050834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2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gallery dir="l"/>
        <p:sndAc>
          <p:stSnd>
            <p:snd r:embed="rId1" name="click.wav"/>
          </p:stSnd>
        </p:sndAc>
      </p:transition>
    </mc:Choice>
    <mc:Fallback xmlns="">
      <p:transition spd="slow" advClick="0" advTm="10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4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gallery dir="l"/>
        <p:sndAc>
          <p:stSnd>
            <p:snd r:embed="rId1" name="click.wav"/>
          </p:stSnd>
        </p:sndAc>
      </p:transition>
    </mc:Choice>
    <mc:Fallback xmlns="">
      <p:transition spd="slow" advClick="0" advTm="10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‹Nº›</a:t>
            </a:fld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495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en-US" sz="8000" b="0" i="0" baseline="0">
                <a:solidFill>
                  <a:srgbClr val="90C226">
                    <a:lumMod val="60000"/>
                    <a:lumOff val="40000"/>
                  </a:srgbClr>
                </a:solidFill>
                <a:effectLst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en-US" sz="8000" b="0" i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981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gallery dir="l"/>
        <p:sndAc>
          <p:stSnd>
            <p:snd r:embed="rId1" name="click.wav"/>
          </p:stSnd>
        </p:sndAc>
      </p:transition>
    </mc:Choice>
    <mc:Fallback xmlns="">
      <p:transition spd="slow" advClick="0" advTm="10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1931988"/>
            <a:ext cx="8598907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0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gallery dir="l"/>
        <p:sndAc>
          <p:stSnd>
            <p:snd r:embed="rId1" name="click.wav"/>
          </p:stSnd>
        </p:sndAc>
      </p:transition>
    </mc:Choice>
    <mc:Fallback xmlns="">
      <p:transition spd="slow" advClick="0" advTm="10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‹Nº›</a:t>
            </a:fld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2011" y="79037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en-US" sz="8000" b="0" i="0" baseline="0">
                <a:solidFill>
                  <a:srgbClr val="90C226">
                    <a:lumMod val="60000"/>
                    <a:lumOff val="40000"/>
                  </a:srgbClr>
                </a:solidFill>
                <a:effectLst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5327" y="288655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lvl="0">
              <a:spcBef>
                <a:spcPct val="0"/>
              </a:spcBef>
              <a:buNone/>
              <a:defRPr sz="8000" b="0" cap="all" baseline="0">
                <a:ln w="3175" cmpd="sng">
                  <a:noFill/>
                </a:ln>
                <a:effectLst/>
                <a:latin typeface="Arial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l" defTabSz="914400">
              <a:buNone/>
            </a:pPr>
            <a:r>
              <a:rPr lang="en-US" sz="8000" b="0" i="0">
                <a:solidFill>
                  <a:srgbClr val="90C226">
                    <a:lumMod val="60000"/>
                    <a:lumOff val="40000"/>
                  </a:srgbClr>
                </a:solidFill>
                <a:latin typeface="Trebuchet MS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739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gallery dir="l"/>
        <p:sndAc>
          <p:stSnd>
            <p:snd r:embed="rId1" name="click.wav"/>
          </p:stSnd>
        </p:sndAc>
      </p:transition>
    </mc:Choice>
    <mc:Fallback xmlns="">
      <p:transition spd="slow" advClick="0" advTm="10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8" y="609600"/>
            <a:ext cx="859044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‹Nº›</a:t>
            </a:fld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0431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gallery dir="l"/>
        <p:sndAc>
          <p:stSnd>
            <p:snd r:embed="rId1" name="click.wav"/>
          </p:stSnd>
        </p:sndAc>
      </p:transition>
    </mc:Choice>
    <mc:Fallback xmlns="">
      <p:transition spd="slow" advClick="0" advTm="10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gallery dir="l"/>
        <p:sndAc>
          <p:stSnd>
            <p:snd r:embed="rId1" name="click.wav"/>
          </p:stSnd>
        </p:sndAc>
      </p:transition>
    </mc:Choice>
    <mc:Fallback xmlns="">
      <p:transition spd="slow" advClick="0" advTm="10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511" y="609600"/>
            <a:ext cx="7061989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6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gallery dir="l"/>
        <p:sndAc>
          <p:stSnd>
            <p:snd r:embed="rId1" name="click.wav"/>
          </p:stSnd>
        </p:sndAc>
      </p:transition>
    </mc:Choice>
    <mc:Fallback xmlns="">
      <p:transition spd="slow" advClick="0" advTm="10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8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gallery dir="l"/>
        <p:sndAc>
          <p:stSnd>
            <p:snd r:embed="rId1" name="click.wav"/>
          </p:stSnd>
        </p:sndAc>
      </p:transition>
    </mc:Choice>
    <mc:Fallback xmlns="">
      <p:transition spd="slow" advClick="0" advTm="10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2700868"/>
            <a:ext cx="8598907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4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gallery dir="l"/>
        <p:sndAc>
          <p:stSnd>
            <p:snd r:embed="rId1" name="click.wav"/>
          </p:stSnd>
        </p:sndAc>
      </p:transition>
    </mc:Choice>
    <mc:Fallback xmlns="">
      <p:transition spd="slow" advClick="0" advTm="10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511" y="2160589"/>
            <a:ext cx="418512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1296" y="2160590"/>
            <a:ext cx="418512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gallery dir="l"/>
        <p:sndAc>
          <p:stSnd>
            <p:snd r:embed="rId1" name="click.wav"/>
          </p:stSnd>
        </p:sndAc>
      </p:transition>
    </mc:Choice>
    <mc:Fallback xmlns="">
      <p:transition spd="slow" advClick="0" advTm="10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922" y="2160983"/>
            <a:ext cx="41867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922" y="2737246"/>
            <a:ext cx="418671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9709" y="2160983"/>
            <a:ext cx="418670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9710" y="2737246"/>
            <a:ext cx="418670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gallery dir="l"/>
        <p:sndAc>
          <p:stSnd>
            <p:snd r:embed="rId1" name="click.wav"/>
          </p:stSnd>
        </p:sndAc>
      </p:transition>
    </mc:Choice>
    <mc:Fallback xmlns="">
      <p:transition spd="slow" advClick="0" advTm="10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6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gallery dir="l"/>
        <p:sndAc>
          <p:stSnd>
            <p:snd r:embed="rId1" name="click.wav"/>
          </p:stSnd>
        </p:sndAc>
      </p:transition>
    </mc:Choice>
    <mc:Fallback xmlns="">
      <p:transition spd="slow" advClick="0" advTm="10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gallery dir="l"/>
        <p:sndAc>
          <p:stSnd>
            <p:snd r:embed="rId1" name="click.wav"/>
          </p:stSnd>
        </p:sndAc>
      </p:transition>
    </mc:Choice>
    <mc:Fallback xmlns="">
      <p:transition spd="slow" advClick="0" advTm="10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7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0" y="2777069"/>
            <a:ext cx="385553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2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gallery dir="l"/>
        <p:sndAc>
          <p:stSnd>
            <p:snd r:embed="rId1" name="click.wav"/>
          </p:stSnd>
        </p:sndAc>
      </p:transition>
    </mc:Choice>
    <mc:Fallback xmlns="">
      <p:transition spd="slow" advClick="0" advTm="10000">
        <p:fade/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4800600"/>
            <a:ext cx="859890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511" y="609600"/>
            <a:ext cx="8598907" cy="38457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1" y="5367338"/>
            <a:ext cx="8598906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F0EC-4F60-4544-9956-271209A740FE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7A5AD-5AEC-42D0-A3BE-F46B405763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8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gallery dir="l"/>
        <p:sndAc>
          <p:stSnd>
            <p:snd r:embed="rId1" name="click.wav"/>
          </p:stSnd>
        </p:sndAc>
      </p:transition>
    </mc:Choice>
    <mc:Fallback xmlns="">
      <p:transition spd="slow" advClick="0" advTm="10000">
        <p:fade/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427201" y="3681414"/>
            <a:ext cx="476479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373453" y="0"/>
            <a:ext cx="1219518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8726" y="-8467"/>
            <a:ext cx="3006450" cy="6866467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Freeform 9"/>
          <p:cNvSpPr/>
          <p:nvPr/>
        </p:nvSpPr>
        <p:spPr>
          <a:xfrm>
            <a:off x="9603701" y="-8467"/>
            <a:ext cx="2591475" cy="6866467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Freeform 10"/>
          <p:cNvSpPr/>
          <p:nvPr/>
        </p:nvSpPr>
        <p:spPr>
          <a:xfrm>
            <a:off x="8934660" y="3048000"/>
            <a:ext cx="3260516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Freeform 11"/>
          <p:cNvSpPr/>
          <p:nvPr/>
        </p:nvSpPr>
        <p:spPr>
          <a:xfrm>
            <a:off x="9341166" y="-8467"/>
            <a:ext cx="2854010" cy="6866467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Freeform 12"/>
          <p:cNvSpPr/>
          <p:nvPr/>
        </p:nvSpPr>
        <p:spPr>
          <a:xfrm>
            <a:off x="10907908" y="-8467"/>
            <a:ext cx="1287268" cy="6866467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/>
        </p:nvSpPr>
        <p:spPr>
          <a:xfrm>
            <a:off x="10941783" y="-8468"/>
            <a:ext cx="1270575" cy="6866467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Freeform 14"/>
          <p:cNvSpPr/>
          <p:nvPr/>
        </p:nvSpPr>
        <p:spPr>
          <a:xfrm>
            <a:off x="10374369" y="3589868"/>
            <a:ext cx="1820807" cy="326813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Freeform 15"/>
          <p:cNvSpPr/>
          <p:nvPr/>
        </p:nvSpPr>
        <p:spPr>
          <a:xfrm>
            <a:off x="-8469" y="4013201"/>
            <a:ext cx="457319" cy="2853267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1" y="2160590"/>
            <a:ext cx="859890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0" y="6041363"/>
            <a:ext cx="912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1F0EC-4F60-4544-9956-271209A740FE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511" y="6041363"/>
            <a:ext cx="6299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1" y="6041363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C7A5AD-5AEC-42D0-A3BE-F46B4057636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97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gallery dir="l"/>
        <p:sndAc>
          <p:stSnd>
            <p:snd r:embed="rId18" name="click.wav"/>
          </p:stSnd>
        </p:sndAc>
      </p:transition>
    </mc:Choice>
    <mc:Fallback xmlns="">
      <p:transition spd="slow" advClick="0" advTm="10000">
        <p:fade/>
        <p:sndAc>
          <p:stSnd>
            <p:snd r:embed="rId19" name="click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audio" Target="../media/audio1.wav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10.png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4.gif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png"/><Relationship Id="rId1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Rectángulo 8"/>
          <p:cNvSpPr>
            <a:spLocks noGrp="1" noChangeArrowheads="1"/>
          </p:cNvSpPr>
          <p:nvPr>
            <p:ph type="ctrTitle"/>
          </p:nvPr>
        </p:nvSpPr>
        <p:spPr>
          <a:xfrm>
            <a:off x="2009717" y="2378356"/>
            <a:ext cx="7681135" cy="167107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ES" dirty="0" smtClean="0"/>
              <a:t>Catalogo Informativo de Ventas al Publico</a:t>
            </a:r>
            <a:endParaRPr lang="es-ES" dirty="0"/>
          </a:p>
        </p:txBody>
      </p:sp>
      <p:sp>
        <p:nvSpPr>
          <p:cNvPr id="89097" name="Rectángulo 9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b="1" dirty="0" smtClean="0">
                <a:solidFill>
                  <a:schemeClr val="tx1"/>
                </a:solidFill>
              </a:rPr>
              <a:t>Cristian Castillo</a:t>
            </a:r>
            <a:endParaRPr lang="es-ES" b="1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es-ES" i="1" dirty="0" smtClean="0">
                <a:solidFill>
                  <a:schemeClr val="tx1"/>
                </a:solidFill>
              </a:rPr>
              <a:t>Reseteo e Instalación de Software, Mantenimiento y Reparación de Computadoras. </a:t>
            </a:r>
          </a:p>
          <a:p>
            <a:pPr marL="0" indent="0" algn="r">
              <a:buNone/>
            </a:pPr>
            <a:endParaRPr lang="es-E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5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gallery dir="l"/>
        <p:sndAc>
          <p:stSnd>
            <p:snd r:embed="rId3" name="click.wav"/>
          </p:stSnd>
        </p:sndAc>
      </p:transition>
    </mc:Choice>
    <mc:Fallback xmlns="">
      <p:transition spd="slow" advClick="0" advTm="10000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ángulo 2"/>
          <p:cNvSpPr>
            <a:spLocks noGrp="1" noChangeArrowheads="1"/>
          </p:cNvSpPr>
          <p:nvPr>
            <p:ph type="title"/>
          </p:nvPr>
        </p:nvSpPr>
        <p:spPr>
          <a:xfrm>
            <a:off x="677511" y="170086"/>
            <a:ext cx="8598907" cy="1320800"/>
          </a:xfrm>
        </p:spPr>
        <p:txBody>
          <a:bodyPr>
            <a:normAutofit/>
          </a:bodyPr>
          <a:lstStyle/>
          <a:p>
            <a:pPr algn="l" defTabSz="457200">
              <a:spcBef>
                <a:spcPts val="0"/>
              </a:spcBef>
              <a:buNone/>
            </a:pPr>
            <a:r>
              <a:rPr lang="es-ES" dirty="0" smtClean="0"/>
              <a:t>Guía Informativa</a:t>
            </a:r>
            <a:endParaRPr lang="es-ES" dirty="0"/>
          </a:p>
        </p:txBody>
      </p:sp>
      <p:sp>
        <p:nvSpPr>
          <p:cNvPr id="86019" name="Rectángulo 3"/>
          <p:cNvSpPr>
            <a:spLocks noGrp="1" noChangeArrowheads="1"/>
          </p:cNvSpPr>
          <p:nvPr>
            <p:ph idx="1"/>
          </p:nvPr>
        </p:nvSpPr>
        <p:spPr>
          <a:xfrm>
            <a:off x="677511" y="1731509"/>
            <a:ext cx="5369328" cy="3046968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</a:pPr>
            <a:r>
              <a:rPr lang="es-E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Reseteo</a:t>
            </a:r>
            <a:endParaRPr lang="es-ES" sz="2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Clr>
                <a:schemeClr val="accent2"/>
              </a:buClr>
            </a:pPr>
            <a:r>
              <a:rPr lang="es-E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Reseteo solo.</a:t>
            </a:r>
          </a:p>
          <a:p>
            <a:pPr lvl="1">
              <a:buClr>
                <a:schemeClr val="accent2"/>
              </a:buClr>
            </a:pPr>
            <a:r>
              <a:rPr lang="es-E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Reseteo + Instalación de </a:t>
            </a:r>
            <a:r>
              <a:rPr lang="es-ES" sz="2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Software</a:t>
            </a:r>
            <a:r>
              <a:rPr lang="es-ES" sz="2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s-ES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chemeClr val="accent2"/>
              </a:buClr>
            </a:pPr>
            <a:r>
              <a:rPr lang="es-E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Instalación de Software</a:t>
            </a:r>
          </a:p>
          <a:p>
            <a:pPr lvl="1">
              <a:buClr>
                <a:schemeClr val="accent2"/>
              </a:buClr>
            </a:pPr>
            <a:r>
              <a:rPr lang="es-E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Windows 7 Ultimate.</a:t>
            </a:r>
          </a:p>
          <a:p>
            <a:pPr lvl="1">
              <a:buClr>
                <a:schemeClr val="accent2"/>
              </a:buClr>
            </a:pPr>
            <a:r>
              <a:rPr lang="es-E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Windows 8.1 Update 1.</a:t>
            </a:r>
          </a:p>
          <a:p>
            <a:pPr marL="0" indent="0">
              <a:buClr>
                <a:schemeClr val="accent2"/>
              </a:buClr>
              <a:buNone/>
            </a:pPr>
            <a:endParaRPr lang="es-ES" sz="2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56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14:gallery dir="l"/>
        <p:sndAc>
          <p:stSnd>
            <p:snd r:embed="rId3" name="click.wav"/>
          </p:stSnd>
        </p:sndAc>
      </p:transition>
    </mc:Choice>
    <mc:Fallback xmlns="">
      <p:transition spd="slow" advClick="0" advTm="20000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ángulo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457200">
              <a:spcBef>
                <a:spcPts val="0"/>
              </a:spcBef>
              <a:buNone/>
            </a:pPr>
            <a:r>
              <a:rPr lang="es-ES" dirty="0" smtClean="0"/>
              <a:t>Reseteo del Equipo</a:t>
            </a:r>
            <a:endParaRPr lang="es-ES" dirty="0"/>
          </a:p>
        </p:txBody>
      </p:sp>
      <p:sp>
        <p:nvSpPr>
          <p:cNvPr id="91139" name="Rectángulo 3"/>
          <p:cNvSpPr>
            <a:spLocks noGrp="1" noChangeArrowheads="1"/>
          </p:cNvSpPr>
          <p:nvPr>
            <p:ph idx="1"/>
          </p:nvPr>
        </p:nvSpPr>
        <p:spPr>
          <a:xfrm>
            <a:off x="677510" y="1270000"/>
            <a:ext cx="8598907" cy="4695735"/>
          </a:xfrm>
        </p:spPr>
        <p:txBody>
          <a:bodyPr>
            <a:normAutofit/>
          </a:bodyPr>
          <a:lstStyle/>
          <a:p>
            <a:pPr marL="347472" indent="-347472" algn="l" defTabSz="45720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/>
              <a:buChar char=""/>
            </a:pPr>
            <a:r>
              <a:rPr lang="es-ES" sz="2000" dirty="0" smtClean="0"/>
              <a:t>Reseteo solo:</a:t>
            </a:r>
          </a:p>
          <a:p>
            <a:pPr marL="0" indent="0" algn="l" defTabSz="45720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</a:pPr>
            <a:r>
              <a:rPr lang="es-ES" sz="2000" dirty="0" smtClean="0"/>
              <a:t>Reseteo total del equipo dejándolo en blanco listo para instalar cualquier sistema operativo.</a:t>
            </a:r>
          </a:p>
          <a:p>
            <a:pPr marL="0" indent="0" algn="l" defTabSz="45720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</a:pPr>
            <a:endParaRPr lang="es-ES" sz="2000" dirty="0" smtClean="0"/>
          </a:p>
          <a:p>
            <a:pPr marL="347472" indent="-347472" algn="l" defTabSz="45720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/>
              <a:buChar char=""/>
            </a:pPr>
            <a:r>
              <a:rPr lang="es-ES" sz="2000" dirty="0" smtClean="0"/>
              <a:t>Reseteo + Instalación de Software:</a:t>
            </a:r>
          </a:p>
          <a:p>
            <a:pPr marL="0" indent="0" algn="l" defTabSz="45720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</a:pPr>
            <a:r>
              <a:rPr lang="es-ES" sz="2000" dirty="0" smtClean="0"/>
              <a:t>Reseteo total del equipo dejándolo como nuevo listo para usar.</a:t>
            </a:r>
          </a:p>
          <a:p>
            <a:pPr marL="0" indent="0" algn="l" defTabSz="45720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None/>
            </a:pPr>
            <a:endParaRPr lang="es-ES" sz="2000" dirty="0" smtClean="0"/>
          </a:p>
          <a:p>
            <a:pPr marL="347472" lvl="0" indent="-347472">
              <a:buClr>
                <a:schemeClr val="accent2"/>
              </a:buClr>
              <a:buFont typeface="Wingdings 3"/>
              <a:buChar char=""/>
            </a:pPr>
            <a:r>
              <a:rPr lang="es-ES" sz="2000" dirty="0">
                <a:solidFill>
                  <a:schemeClr val="tx1"/>
                </a:solidFill>
              </a:rPr>
              <a:t>Reseteo + Instalación de </a:t>
            </a:r>
            <a:r>
              <a:rPr lang="es-ES" sz="2000" dirty="0" smtClean="0">
                <a:solidFill>
                  <a:schemeClr val="tx1"/>
                </a:solidFill>
              </a:rPr>
              <a:t>Software: </a:t>
            </a:r>
            <a:r>
              <a:rPr lang="es-ES" sz="2000" dirty="0">
                <a:solidFill>
                  <a:schemeClr val="tx1"/>
                </a:solidFill>
              </a:rPr>
              <a:t>(sin perder archivos</a:t>
            </a:r>
            <a:r>
              <a:rPr lang="es-ES" sz="2000" dirty="0" smtClean="0">
                <a:solidFill>
                  <a:schemeClr val="tx1"/>
                </a:solidFill>
              </a:rPr>
              <a:t>)</a:t>
            </a:r>
            <a:endParaRPr lang="es-ES" sz="2000" dirty="0">
              <a:solidFill>
                <a:schemeClr val="tx1"/>
              </a:solidFill>
            </a:endParaRPr>
          </a:p>
          <a:p>
            <a:pPr marL="0" lvl="0" indent="0">
              <a:buClr>
                <a:schemeClr val="accent2"/>
              </a:buClr>
              <a:buNone/>
            </a:pPr>
            <a:r>
              <a:rPr lang="es-ES" sz="2000" dirty="0">
                <a:solidFill>
                  <a:schemeClr val="tx1"/>
                </a:solidFill>
              </a:rPr>
              <a:t>Reseteo total del equipo dejándolo solo con archivos personales tales como: </a:t>
            </a:r>
            <a:r>
              <a:rPr lang="es-ES" sz="2000" b="1" u="sng" dirty="0">
                <a:solidFill>
                  <a:schemeClr val="tx1"/>
                </a:solidFill>
              </a:rPr>
              <a:t>Documentos, Imágenes, Música y Videos</a:t>
            </a:r>
            <a:r>
              <a:rPr lang="es-ES" sz="2000" dirty="0">
                <a:solidFill>
                  <a:schemeClr val="tx1"/>
                </a:solidFill>
              </a:rPr>
              <a:t>. Se eliminara todo tipo de programas y juegos que halla en la PC</a:t>
            </a:r>
            <a:r>
              <a:rPr lang="es-ES" sz="2000" dirty="0" smtClean="0">
                <a:solidFill>
                  <a:schemeClr val="tx1"/>
                </a:solidFill>
              </a:rPr>
              <a:t>.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106684" y="1996493"/>
            <a:ext cx="1315233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BsF</a:t>
            </a:r>
            <a:endParaRPr lang="es-VE" sz="2400" b="0" cap="none" spc="0" dirty="0">
              <a:ln w="0"/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106684" y="3617867"/>
            <a:ext cx="5567293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BsF + Precio de Software a instalar.</a:t>
            </a:r>
            <a:endParaRPr lang="es-VE" sz="2400" b="0" cap="none" spc="0" dirty="0">
              <a:ln w="0"/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106684" y="5583582"/>
            <a:ext cx="5618782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0"/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 BsF + Precio de Software a instalar.</a:t>
            </a:r>
            <a:endParaRPr lang="es-VE" sz="2400" b="0" cap="none" spc="0" dirty="0">
              <a:ln w="0"/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69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>
        <p14:gallery dir="l"/>
        <p:sndAc>
          <p:stSnd>
            <p:snd r:embed="rId3" name="click.wav"/>
          </p:stSnd>
        </p:sndAc>
      </p:transition>
    </mc:Choice>
    <mc:Fallback xmlns="">
      <p:transition spd="slow" advClick="0" advTm="20000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ángulo 2"/>
          <p:cNvSpPr>
            <a:spLocks noGrp="1" noChangeArrowheads="1"/>
          </p:cNvSpPr>
          <p:nvPr>
            <p:ph type="title"/>
          </p:nvPr>
        </p:nvSpPr>
        <p:spPr>
          <a:xfrm>
            <a:off x="677513" y="153378"/>
            <a:ext cx="8598907" cy="1320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ES" dirty="0"/>
              <a:t>Instalación del Sistema Operativo Windows 7 Ultimate</a:t>
            </a:r>
          </a:p>
        </p:txBody>
      </p:sp>
      <p:sp>
        <p:nvSpPr>
          <p:cNvPr id="92164" name="Rectángulo 4"/>
          <p:cNvSpPr>
            <a:spLocks noGrp="1" noChangeArrowheads="1"/>
          </p:cNvSpPr>
          <p:nvPr>
            <p:ph sz="half" idx="1"/>
          </p:nvPr>
        </p:nvSpPr>
        <p:spPr>
          <a:xfrm>
            <a:off x="24367" y="1723957"/>
            <a:ext cx="4185125" cy="4268850"/>
          </a:xfrm>
        </p:spPr>
        <p:txBody>
          <a:bodyPr>
            <a:noAutofit/>
          </a:bodyPr>
          <a:lstStyle/>
          <a:p>
            <a:pPr>
              <a:buClr>
                <a:schemeClr val="accent2"/>
              </a:buClr>
            </a:pPr>
            <a:r>
              <a:rPr lang="es-ES" sz="1700" dirty="0" smtClean="0">
                <a:solidFill>
                  <a:schemeClr val="tx1"/>
                </a:solidFill>
              </a:rPr>
              <a:t>¿Qué trae la instalación</a:t>
            </a:r>
            <a:r>
              <a:rPr lang="es-ES" sz="1700" dirty="0" smtClean="0"/>
              <a:t>?</a:t>
            </a:r>
          </a:p>
          <a:p>
            <a:pPr lvl="1">
              <a:buClr>
                <a:schemeClr val="accent2"/>
              </a:buClr>
            </a:pPr>
            <a:r>
              <a:rPr lang="es-ES" sz="1700" dirty="0" smtClean="0">
                <a:solidFill>
                  <a:schemeClr val="tx1"/>
                </a:solidFill>
              </a:rPr>
              <a:t>Sistema instalado </a:t>
            </a:r>
            <a:r>
              <a:rPr lang="es-ES" sz="1700" u="sng" dirty="0" smtClean="0">
                <a:solidFill>
                  <a:srgbClr val="0070C0"/>
                </a:solidFill>
              </a:rPr>
              <a:t>con licencia especifica</a:t>
            </a:r>
            <a:endParaRPr lang="es-ES" sz="1700" dirty="0">
              <a:solidFill>
                <a:srgbClr val="0070C0"/>
              </a:solidFill>
            </a:endParaRPr>
          </a:p>
          <a:p>
            <a:pPr lvl="1">
              <a:buClr>
                <a:schemeClr val="accent2"/>
              </a:buClr>
            </a:pPr>
            <a:r>
              <a:rPr lang="es-ES" sz="1700" u="sng" dirty="0" smtClean="0">
                <a:solidFill>
                  <a:srgbClr val="0070C0"/>
                </a:solidFill>
              </a:rPr>
              <a:t>Drivers</a:t>
            </a:r>
            <a:r>
              <a:rPr lang="es-ES" sz="1700" u="sng" dirty="0" smtClean="0"/>
              <a:t> </a:t>
            </a:r>
            <a:r>
              <a:rPr lang="es-ES" sz="1700" dirty="0" smtClean="0">
                <a:solidFill>
                  <a:schemeClr val="tx1"/>
                </a:solidFill>
              </a:rPr>
              <a:t>específicos del equipo compatibles con el sistema instalado</a:t>
            </a:r>
            <a:endParaRPr lang="es-ES" sz="1700" dirty="0">
              <a:solidFill>
                <a:schemeClr val="tx1"/>
              </a:solidFill>
            </a:endParaRPr>
          </a:p>
          <a:p>
            <a:pPr lvl="1">
              <a:buClr>
                <a:schemeClr val="accent2"/>
              </a:buClr>
            </a:pPr>
            <a:r>
              <a:rPr lang="es-ES" sz="1700" dirty="0" smtClean="0">
                <a:solidFill>
                  <a:schemeClr val="tx1"/>
                </a:solidFill>
              </a:rPr>
              <a:t>Instalación de </a:t>
            </a:r>
            <a:r>
              <a:rPr lang="es-ES" sz="1700" u="sng" dirty="0" smtClean="0">
                <a:solidFill>
                  <a:srgbClr val="0070C0"/>
                </a:solidFill>
              </a:rPr>
              <a:t>Google Chrome</a:t>
            </a:r>
            <a:endParaRPr lang="es-ES" sz="1700" u="sng" dirty="0">
              <a:solidFill>
                <a:srgbClr val="0070C0"/>
              </a:solidFill>
            </a:endParaRPr>
          </a:p>
          <a:p>
            <a:pPr lvl="1">
              <a:buClr>
                <a:schemeClr val="accent2"/>
              </a:buClr>
            </a:pPr>
            <a:r>
              <a:rPr lang="es-ES" sz="1700" dirty="0" smtClean="0">
                <a:solidFill>
                  <a:schemeClr val="tx1"/>
                </a:solidFill>
              </a:rPr>
              <a:t>Instalación de Antivirus </a:t>
            </a:r>
            <a:r>
              <a:rPr lang="es-ES" sz="1700" u="sng" dirty="0" smtClean="0">
                <a:solidFill>
                  <a:srgbClr val="0070C0"/>
                </a:solidFill>
              </a:rPr>
              <a:t>AVG Antivirus Free </a:t>
            </a:r>
            <a:r>
              <a:rPr lang="es-ES" sz="1700" dirty="0" smtClean="0">
                <a:solidFill>
                  <a:schemeClr val="tx1"/>
                </a:solidFill>
              </a:rPr>
              <a:t>(Si desea alguna versión paga del antivirus consulte nuestra pagina de Paquete de Antivirus).</a:t>
            </a:r>
            <a:endParaRPr lang="es-ES" sz="1700" u="sng" dirty="0" smtClean="0">
              <a:solidFill>
                <a:schemeClr val="tx1"/>
              </a:solidFill>
            </a:endParaRPr>
          </a:p>
          <a:p>
            <a:pPr lvl="1">
              <a:buClr>
                <a:schemeClr val="accent2"/>
              </a:buClr>
            </a:pPr>
            <a:r>
              <a:rPr lang="es-ES" sz="1700" dirty="0" smtClean="0">
                <a:solidFill>
                  <a:schemeClr val="tx1"/>
                </a:solidFill>
              </a:rPr>
              <a:t>Instalación de </a:t>
            </a:r>
            <a:r>
              <a:rPr lang="es-ES" sz="1700" u="sng" dirty="0" smtClean="0">
                <a:solidFill>
                  <a:srgbClr val="0070C0"/>
                </a:solidFill>
              </a:rPr>
              <a:t>Winrar</a:t>
            </a:r>
            <a:endParaRPr lang="es-ES" sz="1700" u="sng" dirty="0">
              <a:solidFill>
                <a:srgbClr val="0070C0"/>
              </a:solidFill>
            </a:endParaRPr>
          </a:p>
          <a:p>
            <a:pPr lvl="1">
              <a:buClr>
                <a:schemeClr val="accent2"/>
              </a:buClr>
            </a:pPr>
            <a:r>
              <a:rPr lang="es-ES" sz="1700" dirty="0" smtClean="0">
                <a:solidFill>
                  <a:schemeClr val="tx1"/>
                </a:solidFill>
              </a:rPr>
              <a:t>Instalación de </a:t>
            </a:r>
            <a:r>
              <a:rPr lang="es-ES" sz="1700" u="sng" dirty="0" smtClean="0">
                <a:solidFill>
                  <a:srgbClr val="0070C0"/>
                </a:solidFill>
              </a:rPr>
              <a:t>Microsoft Office 2010 Professional Plus</a:t>
            </a:r>
            <a:endParaRPr lang="es-ES" sz="1700" u="sng" dirty="0">
              <a:solidFill>
                <a:srgbClr val="0070C0"/>
              </a:solidFill>
            </a:endParaRPr>
          </a:p>
          <a:p>
            <a:pPr lvl="1">
              <a:buClr>
                <a:schemeClr val="accent2"/>
              </a:buClr>
            </a:pPr>
            <a:r>
              <a:rPr lang="es-ES" sz="1700" dirty="0" smtClean="0">
                <a:solidFill>
                  <a:schemeClr val="tx1"/>
                </a:solidFill>
              </a:rPr>
              <a:t>Actualización 100% del Sistema</a:t>
            </a:r>
            <a:endParaRPr lang="es-ES" sz="1700" dirty="0">
              <a:solidFill>
                <a:schemeClr val="tx1"/>
              </a:solidFill>
            </a:endParaRPr>
          </a:p>
        </p:txBody>
      </p:sp>
      <p:sp>
        <p:nvSpPr>
          <p:cNvPr id="92165" name="Rectángulo 5"/>
          <p:cNvSpPr>
            <a:spLocks noGrp="1" noChangeArrowheads="1"/>
          </p:cNvSpPr>
          <p:nvPr>
            <p:ph sz="half" idx="2"/>
          </p:nvPr>
        </p:nvSpPr>
        <p:spPr>
          <a:xfrm>
            <a:off x="5091296" y="1619421"/>
            <a:ext cx="4185124" cy="3880773"/>
          </a:xfrm>
        </p:spPr>
        <p:txBody>
          <a:bodyPr>
            <a:normAutofit/>
          </a:bodyPr>
          <a:lstStyle/>
          <a:p>
            <a:pPr marL="347472" indent="-347472" algn="l" defTabSz="45720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/>
              <a:buChar char=""/>
            </a:pPr>
            <a:r>
              <a:rPr lang="es-ES" dirty="0" smtClean="0">
                <a:solidFill>
                  <a:schemeClr val="tx1"/>
                </a:solidFill>
              </a:rPr>
              <a:t>Otra Preguntas:</a:t>
            </a:r>
          </a:p>
          <a:p>
            <a:pPr lvl="1">
              <a:buClr>
                <a:schemeClr val="accent2"/>
              </a:buClr>
            </a:pPr>
            <a:r>
              <a:rPr lang="es-ES" sz="1800" dirty="0" smtClean="0">
                <a:solidFill>
                  <a:schemeClr val="tx1"/>
                </a:solidFill>
              </a:rPr>
              <a:t>Disponible para Computadoras de Escritorio y Laptops</a:t>
            </a:r>
          </a:p>
          <a:p>
            <a:pPr lvl="1">
              <a:buClr>
                <a:schemeClr val="accent2"/>
              </a:buClr>
            </a:pPr>
            <a:r>
              <a:rPr lang="es-ES" sz="1800" dirty="0" smtClean="0">
                <a:solidFill>
                  <a:schemeClr val="tx1"/>
                </a:solidFill>
              </a:rPr>
              <a:t>Diseño clásico normalmente conocido por el usuario</a:t>
            </a:r>
            <a:endParaRPr lang="es-ES" sz="1800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64" y="3387920"/>
            <a:ext cx="3145377" cy="19658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693" y="5489505"/>
            <a:ext cx="796786" cy="76338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25" y="5943756"/>
            <a:ext cx="555607" cy="5323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25" y="2811339"/>
            <a:ext cx="562052" cy="56205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630" y="4256240"/>
            <a:ext cx="814784" cy="388244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5845318" y="774022"/>
            <a:ext cx="2677080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0" cap="none" spc="0" dirty="0" smtClean="0">
                <a:ln w="0"/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Precio 290 BsF</a:t>
            </a:r>
            <a:endParaRPr lang="es-VE" sz="3000" b="0" cap="none" spc="0" dirty="0">
              <a:ln w="0"/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682" y="5340670"/>
            <a:ext cx="559324" cy="5593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800" y="1969134"/>
            <a:ext cx="798443" cy="798443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17" y="3570914"/>
            <a:ext cx="580236" cy="58023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972" y="5521643"/>
            <a:ext cx="756051" cy="751827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873" y="6209915"/>
            <a:ext cx="2325757" cy="855515"/>
          </a:xfrm>
          <a:prstGeom prst="rect">
            <a:avLst/>
          </a:prstGeom>
        </p:spPr>
      </p:pic>
      <p:sp>
        <p:nvSpPr>
          <p:cNvPr id="8" name="Flecha izquierda 7"/>
          <p:cNvSpPr/>
          <p:nvPr/>
        </p:nvSpPr>
        <p:spPr>
          <a:xfrm>
            <a:off x="8924334" y="4143812"/>
            <a:ext cx="631082" cy="2948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Rectángulo 9"/>
          <p:cNvSpPr/>
          <p:nvPr/>
        </p:nvSpPr>
        <p:spPr>
          <a:xfrm>
            <a:off x="9781710" y="3933074"/>
            <a:ext cx="1772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buClr>
                <a:schemeClr val="accent2"/>
              </a:buClr>
            </a:pPr>
            <a:r>
              <a:rPr lang="es-ES" dirty="0" smtClean="0"/>
              <a:t>Si desea este servicio</a:t>
            </a:r>
          </a:p>
          <a:p>
            <a:pPr lvl="1" algn="ctr">
              <a:buClr>
                <a:schemeClr val="accent2"/>
              </a:buClr>
            </a:pPr>
            <a:r>
              <a:rPr lang="es-ES" dirty="0" smtClean="0"/>
              <a:t> pulse aquí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710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gallery dir="l"/>
        <p:sndAc>
          <p:stSnd>
            <p:snd r:embed="rId3" name="click.wav"/>
          </p:stSnd>
        </p:sndAc>
      </p:transition>
    </mc:Choice>
    <mc:Fallback xmlns="">
      <p:transition spd="slow" advClick="0" advTm="25000">
        <p:fade/>
        <p:sndAc>
          <p:stSnd>
            <p:snd r:embed="rId1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ángulo 2"/>
          <p:cNvSpPr>
            <a:spLocks noGrp="1" noChangeArrowheads="1"/>
          </p:cNvSpPr>
          <p:nvPr>
            <p:ph type="title"/>
          </p:nvPr>
        </p:nvSpPr>
        <p:spPr>
          <a:xfrm>
            <a:off x="677511" y="12445"/>
            <a:ext cx="8598907" cy="1320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ES" dirty="0"/>
              <a:t>Instalación del Sistema Operativo Windows </a:t>
            </a:r>
            <a:r>
              <a:rPr lang="es-ES" dirty="0" smtClean="0"/>
              <a:t>8.1 Update 1</a:t>
            </a:r>
            <a:endParaRPr lang="es-ES" dirty="0"/>
          </a:p>
        </p:txBody>
      </p:sp>
      <p:sp>
        <p:nvSpPr>
          <p:cNvPr id="92165" name="Rectángulo 5"/>
          <p:cNvSpPr>
            <a:spLocks noGrp="1" noChangeArrowheads="1"/>
          </p:cNvSpPr>
          <p:nvPr>
            <p:ph sz="half" idx="1"/>
          </p:nvPr>
        </p:nvSpPr>
        <p:spPr>
          <a:xfrm>
            <a:off x="4722098" y="1333245"/>
            <a:ext cx="5342571" cy="5449454"/>
          </a:xfrm>
        </p:spPr>
        <p:txBody>
          <a:bodyPr>
            <a:noAutofit/>
          </a:bodyPr>
          <a:lstStyle/>
          <a:p>
            <a:pPr marL="347472" indent="-347472" algn="l" defTabSz="45720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Wingdings 3"/>
              <a:buChar char=""/>
            </a:pPr>
            <a:r>
              <a:rPr lang="es-ES" sz="1700" dirty="0" smtClean="0">
                <a:solidFill>
                  <a:schemeClr val="tx1"/>
                </a:solidFill>
              </a:rPr>
              <a:t>Otra Preguntas:</a:t>
            </a:r>
          </a:p>
          <a:p>
            <a:pPr lvl="1">
              <a:buClr>
                <a:schemeClr val="accent2"/>
              </a:buClr>
            </a:pPr>
            <a:r>
              <a:rPr lang="es-ES" sz="1700" dirty="0" smtClean="0">
                <a:solidFill>
                  <a:schemeClr val="tx1"/>
                </a:solidFill>
              </a:rPr>
              <a:t>Disponible para Computadoras de Escritorio y Laptops</a:t>
            </a:r>
          </a:p>
          <a:p>
            <a:pPr lvl="1">
              <a:buClr>
                <a:schemeClr val="accent2"/>
              </a:buClr>
            </a:pPr>
            <a:r>
              <a:rPr lang="es-ES" sz="1700" dirty="0" smtClean="0">
                <a:solidFill>
                  <a:schemeClr val="tx1"/>
                </a:solidFill>
              </a:rPr>
              <a:t>Diseño innovador con una nueva interfaz al estilo metro. Nuevas aplicaciones y una tienda (App Store) donde puedes descargar mas</a:t>
            </a:r>
          </a:p>
          <a:p>
            <a:pPr lvl="1">
              <a:buClr>
                <a:schemeClr val="accent2"/>
              </a:buClr>
            </a:pPr>
            <a:endParaRPr lang="es-ES" sz="1700" dirty="0">
              <a:solidFill>
                <a:schemeClr val="tx1"/>
              </a:solidFill>
            </a:endParaRPr>
          </a:p>
          <a:p>
            <a:pPr lvl="1">
              <a:buClr>
                <a:schemeClr val="accent2"/>
              </a:buClr>
            </a:pPr>
            <a:endParaRPr lang="es-ES" sz="1700" dirty="0" smtClean="0">
              <a:solidFill>
                <a:schemeClr val="tx1"/>
              </a:solidFill>
            </a:endParaRPr>
          </a:p>
          <a:p>
            <a:pPr lvl="1">
              <a:buClr>
                <a:schemeClr val="accent2"/>
              </a:buClr>
            </a:pPr>
            <a:endParaRPr lang="es-ES" sz="1700" dirty="0">
              <a:solidFill>
                <a:schemeClr val="tx1"/>
              </a:solidFill>
            </a:endParaRPr>
          </a:p>
          <a:p>
            <a:pPr marL="457200" lvl="1" indent="0">
              <a:buClr>
                <a:schemeClr val="accent2"/>
              </a:buClr>
              <a:buNone/>
            </a:pPr>
            <a:endParaRPr lang="es-ES" sz="1700" dirty="0">
              <a:solidFill>
                <a:schemeClr val="tx1"/>
              </a:solidFill>
            </a:endParaRPr>
          </a:p>
          <a:p>
            <a:pPr marL="457200" lvl="1" indent="0">
              <a:buClr>
                <a:schemeClr val="accent2"/>
              </a:buClr>
              <a:buNone/>
            </a:pPr>
            <a:endParaRPr lang="es-ES" sz="1700" dirty="0" smtClean="0">
              <a:solidFill>
                <a:schemeClr val="tx1"/>
              </a:solidFill>
            </a:endParaRPr>
          </a:p>
          <a:p>
            <a:pPr marL="457200" lvl="1" indent="0">
              <a:buClr>
                <a:schemeClr val="accent2"/>
              </a:buClr>
              <a:buNone/>
            </a:pPr>
            <a:r>
              <a:rPr lang="es-ES" sz="1700" dirty="0" smtClean="0">
                <a:solidFill>
                  <a:schemeClr val="tx1"/>
                </a:solidFill>
              </a:rPr>
              <a:t>En caso de que decida instalar este sistema se pedirá información personal al usuario o empresa como su correo HOTMAIL y su contraseña para completar la instalación del sistema.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83" y="2583238"/>
            <a:ext cx="562052" cy="56205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196" y="3453517"/>
            <a:ext cx="3494813" cy="196208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883" y="5778090"/>
            <a:ext cx="1004583" cy="321467"/>
          </a:xfrm>
          <a:prstGeom prst="rect">
            <a:avLst/>
          </a:prstGeom>
        </p:spPr>
      </p:pic>
      <p:sp>
        <p:nvSpPr>
          <p:cNvPr id="13" name="Rectángulo 4"/>
          <p:cNvSpPr txBox="1">
            <a:spLocks noChangeArrowheads="1"/>
          </p:cNvSpPr>
          <p:nvPr/>
        </p:nvSpPr>
        <p:spPr>
          <a:xfrm>
            <a:off x="-48579" y="1434839"/>
            <a:ext cx="3999437" cy="53478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indent="-347472">
              <a:buClr>
                <a:schemeClr val="accent2"/>
              </a:buClr>
              <a:buFont typeface="Wingdings 3"/>
              <a:buChar char=""/>
            </a:pPr>
            <a:r>
              <a:rPr lang="es-ES" sz="1700" dirty="0" smtClean="0">
                <a:solidFill>
                  <a:schemeClr val="tx1"/>
                </a:solidFill>
              </a:rPr>
              <a:t>¿Qué trae la instalación?</a:t>
            </a:r>
          </a:p>
          <a:p>
            <a:pPr lvl="1">
              <a:buClr>
                <a:schemeClr val="accent2"/>
              </a:buClr>
            </a:pPr>
            <a:r>
              <a:rPr lang="es-ES" sz="1700" dirty="0" smtClean="0">
                <a:solidFill>
                  <a:schemeClr val="tx1"/>
                </a:solidFill>
              </a:rPr>
              <a:t>Sistema instalado </a:t>
            </a:r>
            <a:r>
              <a:rPr lang="es-ES" sz="1700" u="sng" dirty="0" smtClean="0">
                <a:solidFill>
                  <a:srgbClr val="0070C0"/>
                </a:solidFill>
              </a:rPr>
              <a:t>con licencia especifica</a:t>
            </a:r>
            <a:endParaRPr lang="es-ES" sz="1700" dirty="0" smtClean="0">
              <a:solidFill>
                <a:srgbClr val="0070C0"/>
              </a:solidFill>
            </a:endParaRPr>
          </a:p>
          <a:p>
            <a:pPr lvl="1">
              <a:buClr>
                <a:schemeClr val="accent2"/>
              </a:buClr>
            </a:pPr>
            <a:r>
              <a:rPr lang="es-ES" sz="1700" u="sng" dirty="0" smtClean="0">
                <a:solidFill>
                  <a:srgbClr val="0070C0"/>
                </a:solidFill>
              </a:rPr>
              <a:t>Drivers</a:t>
            </a:r>
            <a:r>
              <a:rPr lang="es-ES" sz="1700" u="sng" dirty="0" smtClean="0"/>
              <a:t> </a:t>
            </a:r>
            <a:r>
              <a:rPr lang="es-ES" sz="1700" dirty="0" smtClean="0">
                <a:solidFill>
                  <a:schemeClr val="tx1"/>
                </a:solidFill>
              </a:rPr>
              <a:t>específicos del equipo compatibles con el sistema instalado</a:t>
            </a:r>
          </a:p>
          <a:p>
            <a:pPr lvl="1">
              <a:buClr>
                <a:schemeClr val="accent2"/>
              </a:buClr>
            </a:pPr>
            <a:r>
              <a:rPr lang="es-ES" sz="1700" dirty="0" smtClean="0">
                <a:solidFill>
                  <a:schemeClr val="tx1"/>
                </a:solidFill>
              </a:rPr>
              <a:t>Instalación de </a:t>
            </a:r>
            <a:r>
              <a:rPr lang="es-ES" sz="1700" u="sng" dirty="0" smtClean="0">
                <a:solidFill>
                  <a:srgbClr val="0070C0"/>
                </a:solidFill>
              </a:rPr>
              <a:t>Google Chrome</a:t>
            </a:r>
          </a:p>
          <a:p>
            <a:pPr lvl="1">
              <a:buClr>
                <a:schemeClr val="accent2"/>
              </a:buClr>
            </a:pPr>
            <a:r>
              <a:rPr lang="es-ES" sz="1700" dirty="0" smtClean="0">
                <a:solidFill>
                  <a:schemeClr val="tx1"/>
                </a:solidFill>
              </a:rPr>
              <a:t>Instalación de Antivirus </a:t>
            </a:r>
            <a:r>
              <a:rPr lang="es-ES" sz="1700" u="sng" dirty="0" smtClean="0">
                <a:solidFill>
                  <a:srgbClr val="0070C0"/>
                </a:solidFill>
              </a:rPr>
              <a:t>AVG Antivirus </a:t>
            </a:r>
            <a:r>
              <a:rPr lang="es-ES" sz="1700" dirty="0">
                <a:solidFill>
                  <a:schemeClr val="tx1"/>
                </a:solidFill>
              </a:rPr>
              <a:t>(Si desea alguna versión paga del antivirus consulte nuestra pagina de Paquete de Antivirus).</a:t>
            </a:r>
            <a:endParaRPr lang="es-ES" sz="1700" u="sng" dirty="0">
              <a:solidFill>
                <a:schemeClr val="tx1"/>
              </a:solidFill>
            </a:endParaRPr>
          </a:p>
          <a:p>
            <a:pPr lvl="1">
              <a:buClr>
                <a:schemeClr val="accent2"/>
              </a:buClr>
            </a:pPr>
            <a:r>
              <a:rPr lang="es-ES" sz="1700" dirty="0" smtClean="0">
                <a:solidFill>
                  <a:schemeClr val="tx1"/>
                </a:solidFill>
              </a:rPr>
              <a:t>Instalación de </a:t>
            </a:r>
            <a:r>
              <a:rPr lang="es-ES" sz="1700" u="sng" dirty="0" smtClean="0">
                <a:solidFill>
                  <a:srgbClr val="0070C0"/>
                </a:solidFill>
              </a:rPr>
              <a:t>Winrar</a:t>
            </a:r>
          </a:p>
          <a:p>
            <a:pPr lvl="1">
              <a:buClr>
                <a:schemeClr val="accent2"/>
              </a:buClr>
            </a:pPr>
            <a:r>
              <a:rPr lang="es-ES" sz="1700" dirty="0" smtClean="0">
                <a:solidFill>
                  <a:schemeClr val="tx1"/>
                </a:solidFill>
              </a:rPr>
              <a:t>Instalación de </a:t>
            </a:r>
            <a:r>
              <a:rPr lang="es-ES" sz="1700" u="sng" dirty="0">
                <a:solidFill>
                  <a:srgbClr val="0070C0"/>
                </a:solidFill>
              </a:rPr>
              <a:t>Microsoft Office 2013 Professional Plus</a:t>
            </a:r>
          </a:p>
          <a:p>
            <a:pPr lvl="1">
              <a:buClr>
                <a:schemeClr val="accent2"/>
              </a:buClr>
            </a:pPr>
            <a:r>
              <a:rPr lang="es-ES" sz="1700" dirty="0" smtClean="0">
                <a:solidFill>
                  <a:schemeClr val="tx1"/>
                </a:solidFill>
              </a:rPr>
              <a:t>Actualización 100% del Sistema</a:t>
            </a:r>
            <a:endParaRPr lang="es-ES" sz="1700" dirty="0">
              <a:solidFill>
                <a:schemeClr val="tx1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325" y="3947116"/>
            <a:ext cx="814784" cy="388244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5845317" y="614998"/>
            <a:ext cx="2677080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000" b="0" cap="none" spc="0" dirty="0" smtClean="0">
                <a:ln w="0"/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Precio 360 BsF</a:t>
            </a:r>
            <a:endParaRPr lang="es-VE" sz="3000" b="0" cap="none" spc="0" dirty="0">
              <a:ln w="0"/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32" y="5036856"/>
            <a:ext cx="559324" cy="559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193" y="1388944"/>
            <a:ext cx="880202" cy="113859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03" y="3276327"/>
            <a:ext cx="580236" cy="580236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432" y="4675942"/>
            <a:ext cx="2325757" cy="85551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668" y="5773745"/>
            <a:ext cx="2133373" cy="1095131"/>
          </a:xfrm>
          <a:prstGeom prst="rect">
            <a:avLst/>
          </a:prstGeom>
        </p:spPr>
      </p:pic>
      <p:sp>
        <p:nvSpPr>
          <p:cNvPr id="15" name="Flecha izquierda 14"/>
          <p:cNvSpPr/>
          <p:nvPr/>
        </p:nvSpPr>
        <p:spPr>
          <a:xfrm>
            <a:off x="8851943" y="4157854"/>
            <a:ext cx="631082" cy="2948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6" name="Rectángulo 15"/>
          <p:cNvSpPr/>
          <p:nvPr/>
        </p:nvSpPr>
        <p:spPr>
          <a:xfrm>
            <a:off x="9709319" y="3947116"/>
            <a:ext cx="17728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buClr>
                <a:schemeClr val="accent2"/>
              </a:buClr>
            </a:pPr>
            <a:r>
              <a:rPr lang="es-ES" dirty="0" smtClean="0"/>
              <a:t>Si desea este servicio</a:t>
            </a:r>
          </a:p>
          <a:p>
            <a:pPr lvl="1" algn="ctr">
              <a:buClr>
                <a:schemeClr val="accent2"/>
              </a:buClr>
            </a:pPr>
            <a:r>
              <a:rPr lang="es-ES" dirty="0" smtClean="0"/>
              <a:t> pulse aquí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593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>
        <p14:gallery dir="l"/>
        <p:sndAc>
          <p:stSnd>
            <p:snd r:embed="rId3" name="click.wav"/>
          </p:stSnd>
        </p:sndAc>
      </p:transition>
    </mc:Choice>
    <mc:Fallback xmlns="">
      <p:transition spd="slow" advClick="0" advTm="25000">
        <p:fade/>
        <p:sndAc>
          <p:stSnd>
            <p:snd r:embed="rId13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2"/>
          <p:cNvSpPr>
            <a:spLocks noGrp="1" noChangeArrowheads="1"/>
          </p:cNvSpPr>
          <p:nvPr>
            <p:ph type="title"/>
          </p:nvPr>
        </p:nvSpPr>
        <p:spPr>
          <a:xfrm>
            <a:off x="211461" y="5840"/>
            <a:ext cx="4412599" cy="67777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s-ES" dirty="0" smtClean="0"/>
              <a:t>Paquete de Antivirus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11461" y="575040"/>
            <a:ext cx="57968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Aquí usted tiene la opción de escoger su Antivirus de preferencia para tenerlo en su paquete de Instalación de Software.</a:t>
            </a:r>
          </a:p>
          <a:p>
            <a:pPr algn="just"/>
            <a:r>
              <a:rPr lang="es-V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PULSE LA IMAGEN QUE DESEA PARA ELEGIR</a:t>
            </a:r>
          </a:p>
          <a:p>
            <a:pPr algn="just"/>
            <a:r>
              <a:rPr lang="es-V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PRODUCTO Y AGREGARLO A SU PEDIDO.</a:t>
            </a:r>
            <a:endParaRPr lang="es-V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ángulo 2"/>
          <p:cNvSpPr txBox="1">
            <a:spLocks noChangeArrowheads="1"/>
          </p:cNvSpPr>
          <p:nvPr/>
        </p:nvSpPr>
        <p:spPr>
          <a:xfrm>
            <a:off x="1125992" y="2241686"/>
            <a:ext cx="3646777" cy="5601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s-ES" dirty="0" smtClean="0"/>
              <a:t>Versiones Gratuitas</a:t>
            </a:r>
            <a:endParaRPr lang="es-ES" dirty="0"/>
          </a:p>
        </p:txBody>
      </p:sp>
      <p:sp>
        <p:nvSpPr>
          <p:cNvPr id="9" name="Rectángulo 2"/>
          <p:cNvSpPr txBox="1">
            <a:spLocks noChangeArrowheads="1"/>
          </p:cNvSpPr>
          <p:nvPr/>
        </p:nvSpPr>
        <p:spPr>
          <a:xfrm>
            <a:off x="6008328" y="2241686"/>
            <a:ext cx="3013865" cy="5601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s-ES" dirty="0" smtClean="0"/>
              <a:t>Versiones Pagas</a:t>
            </a:r>
            <a:endParaRPr lang="es-ES" dirty="0"/>
          </a:p>
        </p:txBody>
      </p:sp>
      <p:cxnSp>
        <p:nvCxnSpPr>
          <p:cNvPr id="11" name="Conector recto 10"/>
          <p:cNvCxnSpPr/>
          <p:nvPr/>
        </p:nvCxnSpPr>
        <p:spPr>
          <a:xfrm>
            <a:off x="5446643" y="2283129"/>
            <a:ext cx="0" cy="3935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89" y="2801834"/>
            <a:ext cx="1605747" cy="81700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657" y="2801834"/>
            <a:ext cx="1563186" cy="813137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195" y="3857376"/>
            <a:ext cx="1153124" cy="160434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89" y="5716749"/>
            <a:ext cx="2042855" cy="73622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255" y="5226348"/>
            <a:ext cx="2084703" cy="797643"/>
          </a:xfrm>
          <a:prstGeom prst="rect">
            <a:avLst/>
          </a:prstGeom>
        </p:spPr>
      </p:pic>
      <p:sp>
        <p:nvSpPr>
          <p:cNvPr id="22" name="Rectángulo 2"/>
          <p:cNvSpPr txBox="1">
            <a:spLocks noChangeArrowheads="1"/>
          </p:cNvSpPr>
          <p:nvPr/>
        </p:nvSpPr>
        <p:spPr>
          <a:xfrm>
            <a:off x="7192675" y="3034498"/>
            <a:ext cx="1016494" cy="3478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s-ES" dirty="0" smtClean="0"/>
              <a:t>100 BsF</a:t>
            </a:r>
            <a:endParaRPr lang="es-ES" dirty="0"/>
          </a:p>
        </p:txBody>
      </p:sp>
      <p:sp>
        <p:nvSpPr>
          <p:cNvPr id="23" name="Rectángulo 2"/>
          <p:cNvSpPr txBox="1">
            <a:spLocks noChangeArrowheads="1"/>
          </p:cNvSpPr>
          <p:nvPr/>
        </p:nvSpPr>
        <p:spPr>
          <a:xfrm>
            <a:off x="9800755" y="3034497"/>
            <a:ext cx="1016494" cy="3478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s-ES" dirty="0" smtClean="0"/>
              <a:t>80 BsF</a:t>
            </a:r>
            <a:endParaRPr lang="es-ES" dirty="0"/>
          </a:p>
        </p:txBody>
      </p:sp>
      <p:sp>
        <p:nvSpPr>
          <p:cNvPr id="24" name="Rectángulo 2"/>
          <p:cNvSpPr txBox="1">
            <a:spLocks noChangeArrowheads="1"/>
          </p:cNvSpPr>
          <p:nvPr/>
        </p:nvSpPr>
        <p:spPr>
          <a:xfrm>
            <a:off x="6837301" y="4449489"/>
            <a:ext cx="1016494" cy="3478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s-ES" dirty="0" smtClean="0"/>
              <a:t>100 BsF</a:t>
            </a:r>
            <a:endParaRPr lang="es-ES" dirty="0"/>
          </a:p>
        </p:txBody>
      </p:sp>
      <p:sp>
        <p:nvSpPr>
          <p:cNvPr id="25" name="Rectángulo 2"/>
          <p:cNvSpPr txBox="1">
            <a:spLocks noChangeArrowheads="1"/>
          </p:cNvSpPr>
          <p:nvPr/>
        </p:nvSpPr>
        <p:spPr>
          <a:xfrm>
            <a:off x="9445381" y="4449488"/>
            <a:ext cx="1016494" cy="3478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s-ES" dirty="0" smtClean="0"/>
              <a:t>80 BsF</a:t>
            </a:r>
            <a:endParaRPr lang="es-ES" dirty="0"/>
          </a:p>
        </p:txBody>
      </p:sp>
      <p:sp>
        <p:nvSpPr>
          <p:cNvPr id="26" name="Rectángulo 2"/>
          <p:cNvSpPr txBox="1">
            <a:spLocks noChangeArrowheads="1"/>
          </p:cNvSpPr>
          <p:nvPr/>
        </p:nvSpPr>
        <p:spPr>
          <a:xfrm>
            <a:off x="7604852" y="5910958"/>
            <a:ext cx="1016494" cy="3478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s-ES" dirty="0" smtClean="0"/>
              <a:t>80 BsF</a:t>
            </a:r>
            <a:endParaRPr lang="es-ES" dirty="0"/>
          </a:p>
        </p:txBody>
      </p:sp>
      <p:sp>
        <p:nvSpPr>
          <p:cNvPr id="27" name="CuadroTexto 26"/>
          <p:cNvSpPr txBox="1"/>
          <p:nvPr/>
        </p:nvSpPr>
        <p:spPr>
          <a:xfrm>
            <a:off x="6040749" y="1233929"/>
            <a:ext cx="47765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montos al lado de las imágenes se le</a:t>
            </a:r>
          </a:p>
          <a:p>
            <a:r>
              <a:rPr lang="es-V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Sumaran al paquete de instalación que usted</a:t>
            </a:r>
          </a:p>
          <a:p>
            <a:pPr algn="ctr"/>
            <a:r>
              <a:rPr lang="es-VE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elija.</a:t>
            </a: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501" y="3838262"/>
            <a:ext cx="1186375" cy="1623461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6" y="2943270"/>
            <a:ext cx="1930121" cy="1930121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323" y="3108133"/>
            <a:ext cx="2857500" cy="1162050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75" y="5334913"/>
            <a:ext cx="2123548" cy="51496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293" y="5461723"/>
            <a:ext cx="1922698" cy="1380096"/>
          </a:xfrm>
          <a:prstGeom prst="rect">
            <a:avLst/>
          </a:prstGeom>
        </p:spPr>
      </p:pic>
      <p:sp>
        <p:nvSpPr>
          <p:cNvPr id="32" name="Rectángulo 2"/>
          <p:cNvSpPr txBox="1">
            <a:spLocks noChangeArrowheads="1"/>
          </p:cNvSpPr>
          <p:nvPr/>
        </p:nvSpPr>
        <p:spPr>
          <a:xfrm>
            <a:off x="9800755" y="5910958"/>
            <a:ext cx="1016494" cy="3478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</a:pPr>
            <a:r>
              <a:rPr lang="es-ES" dirty="0" smtClean="0"/>
              <a:t>80 BsF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175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gallery dir="l"/>
        <p:sndAc>
          <p:stSnd>
            <p:snd r:embed="rId3" name="click.wav"/>
          </p:stSnd>
        </p:sndAc>
      </p:transition>
    </mc:Choice>
    <mc:Fallback xmlns="">
      <p:transition spd="slow" advClick="0" advTm="10000">
        <p:fade/>
        <p:sndAc>
          <p:stSnd>
            <p:snd r:embed="rId14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Strategy_FacetGreenTheme_16x9_TP103418064.potx" id="{4C44C7CB-EF5A-48F9-A699-694473BCA7E5}" vid="{81367ABB-92E2-407A-8DE5-69A99C4AA72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836B0F-2395-43B9-BBEF-90A78CA70F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461</Words>
  <Application>Microsoft Office PowerPoint</Application>
  <PresentationFormat>Panorámica</PresentationFormat>
  <Paragraphs>79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Tahoma</vt:lpstr>
      <vt:lpstr>Trebuchet MS</vt:lpstr>
      <vt:lpstr>Wingdings 3</vt:lpstr>
      <vt:lpstr>Faceta</vt:lpstr>
      <vt:lpstr>Catalogo Informativo de Ventas al Publico</vt:lpstr>
      <vt:lpstr>Guía Informativa</vt:lpstr>
      <vt:lpstr>Reseteo del Equipo</vt:lpstr>
      <vt:lpstr>Instalación del Sistema Operativo Windows 7 Ultimate</vt:lpstr>
      <vt:lpstr>Instalación del Sistema Operativo Windows 8.1 Update 1</vt:lpstr>
      <vt:lpstr>Paquete de Antivirus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 de Personalización de Windows 8.1</dc:title>
  <dc:creator>Cristian Castillo</dc:creator>
  <cp:keywords/>
  <cp:lastModifiedBy>Cristian Castillo</cp:lastModifiedBy>
  <cp:revision>50</cp:revision>
  <cp:lastPrinted>2014-08-31T20:42:37Z</cp:lastPrinted>
  <dcterms:created xsi:type="dcterms:W3CDTF">2014-08-07T22:51:21Z</dcterms:created>
  <dcterms:modified xsi:type="dcterms:W3CDTF">2015-03-18T16:20:26Z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